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5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7"/>
  </p:normalViewPr>
  <p:slideViewPr>
    <p:cSldViewPr>
      <p:cViewPr varScale="1">
        <p:scale>
          <a:sx n="85" d="100"/>
          <a:sy n="85" d="100"/>
        </p:scale>
        <p:origin x="10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1AC17-AD46-4B5B-ADCC-13E81C268D5D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D2753-58E6-496E-9E0C-161903FAF1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0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353684-E84F-40EC-8264-6BD8A156EB5E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askalawblog.com/falling_man.jpg" TargetMode="External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fair.com/sc/2006fair/images/DeadCarIllus_000.jpg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www.crankypot.com/wp-content/uploads/2008/04/scientific_the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6629400" cy="30321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886200"/>
            <a:ext cx="6480048" cy="1752600"/>
          </a:xfrm>
        </p:spPr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staff.gpc.edu/~mkim/C1211&amp;1212Lec/01_Sci_method_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6781800" cy="559201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Everything in your experiment can be labeled as a variable or a constant. </a:t>
            </a:r>
          </a:p>
          <a:p>
            <a:r>
              <a:rPr lang="en-US" dirty="0" smtClean="0"/>
              <a:t>In your experiment you had two types of variables, </a:t>
            </a:r>
            <a:r>
              <a:rPr lang="en-US" b="1" u="sng" dirty="0" smtClean="0"/>
              <a:t>independent</a:t>
            </a:r>
            <a:r>
              <a:rPr lang="en-US" dirty="0" smtClean="0"/>
              <a:t> and </a:t>
            </a:r>
            <a:r>
              <a:rPr lang="en-US" b="1" u="sng" dirty="0" smtClean="0"/>
              <a:t>dependent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independent variable is what you manipulated</a:t>
            </a:r>
          </a:p>
          <a:p>
            <a:pPr lvl="1"/>
            <a:r>
              <a:rPr lang="en-US" dirty="0" smtClean="0"/>
              <a:t>What was the independent variable in your experiment?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The dependent variable “depends” on the independent.</a:t>
            </a:r>
          </a:p>
          <a:p>
            <a:pPr lvl="1"/>
            <a:r>
              <a:rPr lang="en-US" dirty="0" smtClean="0"/>
              <a:t>What was the dependent variable in the experiment?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and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 your experiment things that change (Variables) and things that don’t change (Constants).</a:t>
            </a:r>
          </a:p>
          <a:p>
            <a:endParaRPr lang="en-US" dirty="0"/>
          </a:p>
          <a:p>
            <a:r>
              <a:rPr lang="en-US" b="1" u="sng" dirty="0" smtClean="0"/>
              <a:t>Constants</a:t>
            </a:r>
            <a:r>
              <a:rPr lang="en-US" dirty="0" smtClean="0"/>
              <a:t> are all the other factors not manipulated.</a:t>
            </a:r>
          </a:p>
          <a:p>
            <a:pPr lvl="1"/>
            <a:r>
              <a:rPr lang="en-US" dirty="0" smtClean="0"/>
              <a:t>Spark Plugs, Gas, Alternator etc.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Control</a:t>
            </a:r>
            <a:r>
              <a:rPr lang="en-US" dirty="0" smtClean="0"/>
              <a:t> is a completely separate group that you compare your results against.</a:t>
            </a:r>
          </a:p>
          <a:p>
            <a:pPr lvl="1"/>
            <a:r>
              <a:rPr lang="en-US" dirty="0" smtClean="0"/>
              <a:t>Think about a placebo and how it is used in medical experiments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Law’s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False, a scientific theory can one day turn into a law? </a:t>
            </a:r>
          </a:p>
          <a:p>
            <a:endParaRPr lang="en-US" dirty="0"/>
          </a:p>
          <a:p>
            <a:r>
              <a:rPr lang="en-US" sz="8000" dirty="0" smtClean="0"/>
              <a:t>FALSE!!!!!!!!!!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05000"/>
            <a:ext cx="29718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Law’s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law is used to predict</a:t>
            </a:r>
            <a:r>
              <a:rPr lang="en-US" dirty="0" smtClean="0"/>
              <a:t> what will happen, while a </a:t>
            </a:r>
            <a:r>
              <a:rPr lang="en-US" b="1" u="sng" dirty="0" smtClean="0"/>
              <a:t>theory tries to explain </a:t>
            </a:r>
            <a:r>
              <a:rPr lang="en-US" dirty="0" smtClean="0"/>
              <a:t>phenomena.</a:t>
            </a:r>
            <a:endParaRPr lang="en-US" dirty="0"/>
          </a:p>
          <a:p>
            <a:r>
              <a:rPr lang="en-US" dirty="0" smtClean="0"/>
              <a:t>Ex. </a:t>
            </a:r>
          </a:p>
          <a:p>
            <a:r>
              <a:rPr lang="en-US" dirty="0" smtClean="0"/>
              <a:t>You drop a pencil. </a:t>
            </a:r>
          </a:p>
          <a:p>
            <a:pPr lvl="1"/>
            <a:r>
              <a:rPr lang="en-US" dirty="0" smtClean="0"/>
              <a:t>The LAW of gravity states that it will fall, it does not matter why it falls</a:t>
            </a:r>
          </a:p>
          <a:p>
            <a:r>
              <a:rPr lang="en-US" dirty="0" smtClean="0"/>
              <a:t>You find a fossil of a half reptile/half bird. </a:t>
            </a:r>
          </a:p>
          <a:p>
            <a:pPr lvl="1"/>
            <a:r>
              <a:rPr lang="en-US" dirty="0" smtClean="0"/>
              <a:t>The THEORY of evolution tries to explain why.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 Step Problems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4.5 ft = ______________ inches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267 days = ______________ hours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8 gallons = __________ L (1 gallon = 3.8 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Step Problems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410 g = ________ lbs (2.2 lbs = 1 kg)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7600 s = ___________ hours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2 km = ____________ ft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(1 mile = 5280 ft) (1.6 km = 1 mile)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3.55 years = ___________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BONUS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65 mph = _____________ km/day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(1.6 km = 1 mile)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our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science we are constantly attempting to understand the world around us. </a:t>
            </a:r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order to understand the world we need to have a goal in mind, this is where the </a:t>
            </a:r>
            <a:r>
              <a:rPr lang="en-US" b="1" u="sng" dirty="0"/>
              <a:t>scientific method </a:t>
            </a:r>
            <a:r>
              <a:rPr lang="en-US" dirty="0"/>
              <a:t>comes 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Scientific Method is a logical approach to solving problems.</a:t>
            </a:r>
          </a:p>
          <a:p>
            <a:r>
              <a:rPr lang="en-US" dirty="0" smtClean="0"/>
              <a:t>There are 6 steps to the scientific method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Ask a question/See a Problem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Background Research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Construct a Hypothesis</a:t>
            </a:r>
          </a:p>
          <a:p>
            <a:pPr marL="1197864" lvl="2" indent="-514350">
              <a:buNone/>
            </a:pPr>
            <a:r>
              <a:rPr lang="en-US" dirty="0" smtClean="0"/>
              <a:t>- 	</a:t>
            </a:r>
            <a:r>
              <a:rPr lang="en-US" b="1" u="sng" dirty="0" smtClean="0"/>
              <a:t>Hypothesis</a:t>
            </a:r>
            <a:r>
              <a:rPr lang="en-US" dirty="0" smtClean="0"/>
              <a:t> is a tentative explanation, that can be tested to determine if it is valid. “If, then statement”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Test Hypothesis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Analyze data and draw conclusion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Repeat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3244569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Ask a question/Observe a Problem</a:t>
            </a:r>
          </a:p>
          <a:p>
            <a:r>
              <a:rPr lang="en-US" dirty="0" smtClean="0"/>
              <a:t>You go to your car in the morning and when you try to crank the car it won’t start.</a:t>
            </a:r>
          </a:p>
          <a:p>
            <a:endParaRPr lang="en-US" dirty="0"/>
          </a:p>
          <a:p>
            <a:r>
              <a:rPr lang="en-US" dirty="0" smtClean="0"/>
              <a:t>What is the question/problem?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Background Research</a:t>
            </a:r>
          </a:p>
          <a:p>
            <a:endParaRPr lang="en-US" dirty="0"/>
          </a:p>
          <a:p>
            <a:r>
              <a:rPr lang="en-US" dirty="0" smtClean="0"/>
              <a:t>What is the first thing you are likely to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3: Construct a Hypothesis</a:t>
            </a:r>
          </a:p>
          <a:p>
            <a:endParaRPr lang="en-US" dirty="0"/>
          </a:p>
          <a:p>
            <a:r>
              <a:rPr lang="en-US" dirty="0" smtClean="0"/>
              <a:t>After talking to your parents or the internet, you believe that the battery is dead.</a:t>
            </a:r>
          </a:p>
          <a:p>
            <a:endParaRPr lang="en-US" dirty="0"/>
          </a:p>
          <a:p>
            <a:r>
              <a:rPr lang="en-US" dirty="0" smtClean="0"/>
              <a:t>What might your hypothesis be? (Must write hypothesis as an “if, then” statement)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www.carbuyingtips.com/pics/jumpst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733800"/>
            <a:ext cx="4476750" cy="3124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Test Hypothesis</a:t>
            </a:r>
          </a:p>
          <a:p>
            <a:endParaRPr lang="en-US" dirty="0"/>
          </a:p>
          <a:p>
            <a:r>
              <a:rPr lang="en-US" dirty="0" smtClean="0"/>
              <a:t>How might you test your hypothesis?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5: Analyze Data</a:t>
            </a:r>
          </a:p>
          <a:p>
            <a:endParaRPr lang="en-US" dirty="0" smtClean="0"/>
          </a:p>
          <a:p>
            <a:r>
              <a:rPr lang="en-US" dirty="0" smtClean="0"/>
              <a:t>If after you replace the battery the car still won’t start then what can you deduce? </a:t>
            </a:r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6: Repeat</a:t>
            </a:r>
          </a:p>
          <a:p>
            <a:endParaRPr lang="en-US" dirty="0"/>
          </a:p>
          <a:p>
            <a:r>
              <a:rPr lang="en-US" dirty="0" smtClean="0"/>
              <a:t>After your first hypothesis failed to be correct you must go back and create a new hypothesis.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2470</TotalTime>
  <Words>551</Words>
  <Application>Microsoft Macintosh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Wingdings 2</vt:lpstr>
      <vt:lpstr>Arial</vt:lpstr>
      <vt:lpstr>Calibri</vt:lpstr>
      <vt:lpstr>Franklin Gothic Book</vt:lpstr>
      <vt:lpstr>Technic</vt:lpstr>
      <vt:lpstr>Scientific Method</vt:lpstr>
      <vt:lpstr>Understand our World</vt:lpstr>
      <vt:lpstr>What is the Scientific Method?</vt:lpstr>
      <vt:lpstr>How to use Scientific Method</vt:lpstr>
      <vt:lpstr>How to use Scientific Method</vt:lpstr>
      <vt:lpstr>How to use Scientific Method</vt:lpstr>
      <vt:lpstr>How to use Scientific Method</vt:lpstr>
      <vt:lpstr>How to use Scientific Method</vt:lpstr>
      <vt:lpstr>How to use Scientific Method</vt:lpstr>
      <vt:lpstr>PowerPoint Presentation</vt:lpstr>
      <vt:lpstr>Variables</vt:lpstr>
      <vt:lpstr>Variables</vt:lpstr>
      <vt:lpstr>Constants and Control </vt:lpstr>
      <vt:lpstr>Law’s and Theories</vt:lpstr>
      <vt:lpstr>Law’s and Theories</vt:lpstr>
      <vt:lpstr>One- Step Problems</vt:lpstr>
      <vt:lpstr>Two Step Problems</vt:lpstr>
      <vt:lpstr>Multi-step problem</vt:lpstr>
      <vt:lpstr>BONUS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wcpss</dc:creator>
  <cp:lastModifiedBy>Cynthia J Williams</cp:lastModifiedBy>
  <cp:revision>216</cp:revision>
  <dcterms:created xsi:type="dcterms:W3CDTF">2010-08-24T13:03:02Z</dcterms:created>
  <dcterms:modified xsi:type="dcterms:W3CDTF">2017-01-24T17:30:11Z</dcterms:modified>
</cp:coreProperties>
</file>